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5.3.2025.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HTML-introduction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of the HTML files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HTML elements can have attributes that add additional information about the element.
👉 Attributes are located inside the opening tag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31" y="3844328"/>
            <a:ext cx="2971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88" y="5547754"/>
            <a:ext cx="326707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47754"/>
            <a:ext cx="454342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https://www.w3schools.com/html/html_attributes.asp</a:t>
            </a:r>
            <a:endParaRPr lang="hr-HR" sz="1200" i="1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Specific</a:t>
            </a:r>
            <a:endParaRPr lang="hr-HR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Global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the creation of hyperlinks
👉 The </a:t>
            </a:r>
            <a:r>
              <a:rPr lang="en-US" sz="1400" dirty="0" err="1"/>
              <a:t>href</a:t>
            </a:r>
            <a:r>
              <a:rPr lang="en-US" sz="1400" dirty="0"/>
              <a:t> attribute specifies the URL to which the link leads. Attributes are located inside the opening tag
👉 Without the </a:t>
            </a:r>
            <a:r>
              <a:rPr lang="en-US" sz="1400" dirty="0" err="1"/>
              <a:t>href</a:t>
            </a:r>
            <a:r>
              <a:rPr lang="en-US" sz="1400" dirty="0"/>
              <a:t> attribute, the link is not active</a:t>
            </a:r>
            <a:endParaRPr lang="en-US" sz="1400" b="1" dirty="0"/>
          </a:p>
          <a:p>
            <a:pPr algn="l"/>
            <a:endParaRPr lang="hr-H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0" y="3357246"/>
            <a:ext cx="5261317" cy="5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6" y="3537544"/>
            <a:ext cx="4905375" cy="3429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1204006" y="24182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you to add images to our websites
👉 The </a:t>
            </a:r>
            <a:r>
              <a:rPr lang="en-US" sz="1400" dirty="0" err="1"/>
              <a:t>src</a:t>
            </a:r>
            <a:r>
              <a:rPr lang="en-US" sz="1400" dirty="0"/>
              <a:t> attribute (source) defines the source of the image 
👉&lt;</a:t>
            </a:r>
            <a:r>
              <a:rPr lang="en-US" sz="1400" dirty="0" err="1"/>
              <a:t>img</a:t>
            </a:r>
            <a:r>
              <a:rPr lang="en-US" sz="1400" dirty="0"/>
              <a:t>&gt; It doesn't have a closing tag, because it's a void element.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9907" y="4116581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 alt important?
 </a:t>
            </a:r>
            <a:r>
              <a:rPr lang="en-US" sz="1800" dirty="0"/>
              <a:t>👉</a:t>
            </a:r>
            <a:r>
              <a:rPr lang="en-US" dirty="0"/>
              <a:t> Helps blind and visually impaired people understand the content of the image.
 </a:t>
            </a:r>
            <a:r>
              <a:rPr lang="en-US" sz="1800" dirty="0"/>
              <a:t>👉</a:t>
            </a:r>
            <a:r>
              <a:rPr lang="en-US" dirty="0"/>
              <a:t> When an image can't load, alt text is displayed.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3746356" y="2701858"/>
            <a:ext cx="4699288" cy="363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Go to </a:t>
            </a:r>
            <a:r>
              <a:rPr lang="hr-HR" sz="1100" i="1" dirty="0"/>
              <a:t>://www.w3schools.com/html/html_attributes.asp</a:t>
            </a:r>
            <a:r>
              <a:rPr lang="en-US" sz="1100" i="1" dirty="0"/>
              <a:t> </a:t>
            </a:r>
            <a:r>
              <a:rPr lang="en-US" sz="1300" dirty="0"/>
              <a:t>and practice the quiz</a:t>
            </a:r>
            <a:endParaRPr lang="hr-HR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36" y="3278495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 file path is a unique location on your computer where a specific file or folder is located.
👉 We can compare it to a real-world address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8" y="3576477"/>
            <a:ext cx="3971925" cy="4572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Absolute path</a:t>
            </a:r>
            <a:endParaRPr lang="hr-HR" sz="14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Relative path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44" y="3642686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44" y="4380907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998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One level up</a:t>
            </a:r>
            <a:endParaRPr lang="hr-HR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8909819" y="4513869"/>
            <a:ext cx="1674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Current directory</a:t>
            </a:r>
            <a:endParaRPr lang="hr-HR" sz="1200" i="1" dirty="0"/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2659487"/>
            <a:ext cx="4699288" cy="119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Download 2.4-html-image-link project and connect the images in html file</a:t>
            </a:r>
          </a:p>
          <a:p>
            <a:pPr algn="l"/>
            <a:r>
              <a:rPr lang="en-US" sz="1200" dirty="0"/>
              <a:t>👉 </a:t>
            </a:r>
            <a:r>
              <a:rPr lang="en-US" sz="1400" dirty="0"/>
              <a:t>Replicate the image result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50" y="3096615"/>
            <a:ext cx="1834325" cy="26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65" y="3856095"/>
            <a:ext cx="4286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1054344" y="2941575"/>
            <a:ext cx="2380161" cy="148153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6670842" y="2941575"/>
            <a:ext cx="2283678" cy="1481533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054344" y="4810681"/>
            <a:ext cx="2612177" cy="713150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To allow users to navigate through the site, we need to link pages using hyperlinks.</a:t>
            </a:r>
            <a:endParaRPr lang="hr-HR" sz="1400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68782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💡 Allows you to add images to our websites
👉 ./ means "search in the current directory".
👉 By clicking on the link, we will be taken to the "About Us" page.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Create a multi-page site</a:t>
            </a:r>
            <a:r>
              <a:rPr lang="en-US" sz="2000" dirty="0"/>
              <a:t>
 👉 Clicking on the image takes us to the about us page
 👉 Click on Contact me, take us to the contact page</a:t>
            </a:r>
            <a:endParaRPr lang="hr-H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2801090"/>
          </a:xfrm>
        </p:spPr>
        <p:txBody>
          <a:bodyPr>
            <a:normAutofit/>
          </a:bodyPr>
          <a:lstStyle/>
          <a:p>
            <a:r>
              <a:rPr lang="hr-HR" sz="1800" dirty="0"/>
              <a:t> 👉 </a:t>
            </a:r>
            <a:r>
              <a:rPr lang="en-US" sz="1800" b="1" dirty="0"/>
              <a:t>HTML (Content) -</a:t>
            </a:r>
            <a:r>
              <a:rPr lang="en-US" sz="1800" dirty="0"/>
              <a:t> The structure of a web page (text, images, buttons).
</a:t>
            </a:r>
            <a:r>
              <a:rPr lang="hr-HR" sz="1800" dirty="0"/>
              <a:t> 👉 </a:t>
            </a:r>
            <a:r>
              <a:rPr lang="en-US" sz="1800" b="1" dirty="0"/>
              <a:t>CSS (Styles)</a:t>
            </a:r>
            <a:r>
              <a:rPr lang="en-US" sz="1800" dirty="0"/>
              <a:t> -  Defines the layout (colors, fonts, arrangement of elements).
</a:t>
            </a:r>
            <a:r>
              <a:rPr lang="hr-HR" sz="1800" dirty="0"/>
              <a:t> 👉 </a:t>
            </a:r>
            <a:r>
              <a:rPr lang="en-US" sz="1800" b="1" dirty="0"/>
              <a:t>JavaScript (Functionality)</a:t>
            </a:r>
            <a:r>
              <a:rPr lang="en-US" sz="1800" dirty="0"/>
              <a:t>- Adds interactivity (click events, animations, form validation).
The browser interprets and displays these files to display the web page.</a:t>
            </a:r>
          </a:p>
          <a:p>
            <a:endParaRPr lang="hr-HR" sz="18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627" y="2911096"/>
            <a:ext cx="3451984" cy="173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2869869"/>
            <a:ext cx="4711535" cy="207422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32" y="5319164"/>
            <a:ext cx="26003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4" y="4042903"/>
            <a:ext cx="19812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74" y="2074223"/>
            <a:ext cx="3173771" cy="17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32" y="4807096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8" y="3179729"/>
            <a:ext cx="4223984" cy="142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30" y="3179729"/>
            <a:ext cx="2616470" cy="14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911154" y="3137862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Install in VS code and use the Live Preview plugin to view changes in real-time 
👉 Recreate image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27" y="2611820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44" y="4070471"/>
            <a:ext cx="4306973" cy="96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62" y="4070471"/>
            <a:ext cx="6188672" cy="1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1825943" y="3004756"/>
            <a:ext cx="7854360" cy="2404208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825943" y="247707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Unordered list</a:t>
            </a:r>
            <a:endParaRPr lang="hr-HR" sz="1400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517557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Ordered list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1282225" y="2294830"/>
            <a:ext cx="4671404" cy="1211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/>
              <a:t>Common mistakes to avoid</a:t>
            </a:r>
            <a:r>
              <a:rPr lang="en-US" sz="1400" dirty="0"/>
              <a:t>
❌ Forgetting to close tags </a:t>
            </a:r>
            <a:r>
              <a:rPr lang="en-US" sz="1400" b="1" dirty="0"/>
              <a:t>(&lt;/</a:t>
            </a:r>
            <a:r>
              <a:rPr lang="en-US" sz="1400" b="1" dirty="0" err="1"/>
              <a:t>ul</a:t>
            </a:r>
            <a:r>
              <a:rPr lang="en-US" sz="1400" b="1" dirty="0"/>
              <a:t>&gt; or &lt;/</a:t>
            </a:r>
            <a:r>
              <a:rPr lang="en-US" sz="1400" b="1" dirty="0" err="1"/>
              <a:t>ol</a:t>
            </a:r>
            <a:r>
              <a:rPr lang="en-US" sz="1400" b="1" dirty="0"/>
              <a:t>&gt;).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Incorrect code indentation, making it difficult to read and maintain.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3" y="3805493"/>
            <a:ext cx="3981450" cy="177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7" y="3815111"/>
            <a:ext cx="262890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208" y="3805493"/>
            <a:ext cx="2133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567697" y="3713264"/>
            <a:ext cx="3160421" cy="36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Recreate image in html code</a:t>
            </a:r>
            <a:endParaRPr lang="hr-H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58" y="2279308"/>
            <a:ext cx="4563642" cy="39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481</TotalTime>
  <Words>674</Words>
  <Application>Microsoft Office PowerPoint</Application>
  <PresentationFormat>Widescreen</PresentationFormat>
  <Paragraphs>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PARAGRAF</vt:lpstr>
      <vt:lpstr>HTML LISTS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37</cp:revision>
  <dcterms:created xsi:type="dcterms:W3CDTF">2024-02-12T13:35:47Z</dcterms:created>
  <dcterms:modified xsi:type="dcterms:W3CDTF">2025-03-05T15:39:57Z</dcterms:modified>
</cp:coreProperties>
</file>